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68" r:id="rId4"/>
    <p:sldId id="258" r:id="rId5"/>
    <p:sldId id="261" r:id="rId6"/>
    <p:sldId id="262" r:id="rId7"/>
    <p:sldId id="264" r:id="rId8"/>
    <p:sldId id="265" r:id="rId9"/>
    <p:sldId id="270" r:id="rId10"/>
    <p:sldId id="266" r:id="rId11"/>
    <p:sldId id="267" r:id="rId12"/>
    <p:sldId id="271" r:id="rId13"/>
    <p:sldId id="272" r:id="rId14"/>
    <p:sldId id="273" r:id="rId15"/>
    <p:sldId id="274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66A99B2-22D0-4113-BD82-11D0FF52E1DC}">
          <p14:sldIdLst>
            <p14:sldId id="263"/>
            <p14:sldId id="257"/>
            <p14:sldId id="268"/>
            <p14:sldId id="258"/>
            <p14:sldId id="261"/>
            <p14:sldId id="262"/>
            <p14:sldId id="264"/>
            <p14:sldId id="265"/>
            <p14:sldId id="270"/>
            <p14:sldId id="266"/>
            <p14:sldId id="267"/>
            <p14:sldId id="271"/>
            <p14:sldId id="272"/>
            <p14:sldId id="273"/>
            <p14:sldId id="274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6" autoAdjust="0"/>
    <p:restoredTop sz="95728" autoAdjust="0"/>
  </p:normalViewPr>
  <p:slideViewPr>
    <p:cSldViewPr>
      <p:cViewPr varScale="1">
        <p:scale>
          <a:sx n="70" d="100"/>
          <a:sy n="70" d="100"/>
        </p:scale>
        <p:origin x="15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3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9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0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9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5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2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7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3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9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33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7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FFEB1-32BB-45D3-9052-7C5666D81648}" type="datetimeFigureOut">
              <a:rPr lang="en-US" smtClean="0"/>
              <a:t>19/01/2017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21077-48B1-45FA-997A-964B76B5F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3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5652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Bài giảng: </a:t>
            </a:r>
          </a:p>
        </p:txBody>
      </p:sp>
      <p:sp>
        <p:nvSpPr>
          <p:cNvPr id="5" name="Rectangle 4"/>
          <p:cNvSpPr/>
          <p:nvPr/>
        </p:nvSpPr>
        <p:spPr>
          <a:xfrm>
            <a:off x="721964" y="3039070"/>
            <a:ext cx="7777385" cy="92333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SƠN TINH, THỦY TINH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949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8854" y="2514600"/>
            <a:ext cx="74238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 kể lại toàn bộ cuộc chiến đấu giữa hai vị thần.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0841" y="1472625"/>
            <a:ext cx="115664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HĐ2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6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55" y="1822720"/>
            <a:ext cx="990600" cy="914400"/>
          </a:xfrm>
        </p:spPr>
      </p:pic>
      <p:sp>
        <p:nvSpPr>
          <p:cNvPr id="5" name="TextBox 4"/>
          <p:cNvSpPr txBox="1"/>
          <p:nvPr/>
        </p:nvSpPr>
        <p:spPr>
          <a:xfrm>
            <a:off x="2083136" y="1632466"/>
            <a:ext cx="6222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 chuyện này nói lên điều gì có thật?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28" y="3101228"/>
            <a:ext cx="5038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Mị Nương rất xinh đẹp.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28" y="4071582"/>
            <a:ext cx="4507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Sơn Tinh rất tài giỏi.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3628" y="49530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 Nhân dân ta chống lũ rất kiên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cường.</a:t>
            </a:r>
            <a:endParaRPr lang="en-US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007" y="1008965"/>
            <a:ext cx="115664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HĐ2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3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900"/>
                                  </p:stCondLst>
                                  <p:iterate type="lt">
                                    <p:tmPct val="8374"/>
                                  </p:iterate>
                                  <p:childTnLst>
                                    <p:set>
                                      <p:cBhvr override="childStyle">
                                        <p:cTn id="6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0285"/>
            <a:ext cx="8229600" cy="1301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 hỏi 1: Nhân vật Hùng Vương trong bài là vị vua thứ bao nhiêu?</a:t>
            </a:r>
          </a:p>
          <a:p>
            <a:pPr marL="514350" indent="-514350">
              <a:buAutoNum type="alphaL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5013" y="1295400"/>
            <a:ext cx="502894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CỦNG CỐ - DẶN DÒ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71600" y="3581399"/>
            <a:ext cx="46950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a. Hùng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Vương thứ mười sáu</a:t>
            </a:r>
          </a:p>
          <a:p>
            <a:endParaRPr lang="en-US" sz="3000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4266692"/>
            <a:ext cx="47591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b. Hùng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Vương thứ mười bảy</a:t>
            </a:r>
          </a:p>
          <a:p>
            <a:endParaRPr lang="en-US" sz="3000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4952999"/>
            <a:ext cx="47607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c. Hùng Vương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thứ mười tám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7265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  <p:bldP spid="10" grpId="0"/>
      <p:bldP spid="10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2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Câu hỏi 2: Sơn Tinh là thần gì? Thủy Tinh là thần gì?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507" y="3827102"/>
            <a:ext cx="74769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Sơn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Tinh là thần núi, Thủy Tinh là thần biển.</a:t>
            </a:r>
          </a:p>
          <a:p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4826168"/>
            <a:ext cx="74769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Sơn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Tinh là thần biển, Thủy Tinh là thần núi.</a:t>
            </a:r>
          </a:p>
          <a:p>
            <a:endParaRPr lang="en-US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2819400"/>
            <a:ext cx="73391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a. Sơn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Tinh là thần đất, Thủy Tinh là thần trời.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8242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4" grpId="1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1219199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Câu hỏi 3: Những lễ vật mà vua Hùng nói đến là gì?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1962" y="3200400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b. Một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trăm ván cơm nếp, hai trăm nệp bánh giầy, voi chín ngà, gà chín cựa, ngựa chín hồng mao.</a:t>
            </a:r>
          </a:p>
          <a:p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447674" y="4648200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c. Một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trăm ván cơm nếp, hai trăm nệp bánh chưng, voi chín ngà, gà chín cựa, ngựa chín hồng mao.</a:t>
            </a:r>
          </a:p>
          <a:p>
            <a:endParaRPr lang="en-US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447674" y="1685747"/>
            <a:ext cx="80390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a. Một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trăm ván cơm nếp, hai trăm nệp bánh chưng, trâu chín sừng, gà chín cựa, ngựa chín hồng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mao.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8630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5" grpId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Câu hỏi 4: Kết quả của cuộc chiến đấu giữa Sơn Tinh, Thủy Tinh là: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5280" y="3572090"/>
            <a:ext cx="4158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b. Thủy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Tinh chiến thắng.</a:t>
            </a:r>
          </a:p>
          <a:p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2809164" y="2780731"/>
            <a:ext cx="39408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a. Sơn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Tinh chiến thắng.</a:t>
            </a:r>
          </a:p>
          <a:p>
            <a:endParaRPr lang="en-US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2809164" y="4343400"/>
            <a:ext cx="47900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c. Cả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hai người đều hòa nhau.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26789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5" grpId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Content Placeholder 2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52600"/>
            <a:ext cx="4267200" cy="3962400"/>
          </a:xfrm>
        </p:spPr>
      </p:pic>
      <p:pic>
        <p:nvPicPr>
          <p:cNvPr id="24" name="Content Placeholder 2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52600"/>
            <a:ext cx="4419600" cy="3962399"/>
          </a:xfrm>
        </p:spPr>
      </p:pic>
    </p:spTree>
    <p:extLst>
      <p:ext uri="{BB962C8B-B14F-4D97-AF65-F5344CB8AC3E}">
        <p14:creationId xmlns:p14="http://schemas.microsoft.com/office/powerpoint/2010/main" val="3414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8891" y="3581400"/>
            <a:ext cx="6400800" cy="914400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VOI NHÀ</a:t>
            </a:r>
          </a:p>
        </p:txBody>
      </p:sp>
      <p:sp>
        <p:nvSpPr>
          <p:cNvPr id="4" name="Rectangle 3"/>
          <p:cNvSpPr/>
          <p:nvPr/>
        </p:nvSpPr>
        <p:spPr>
          <a:xfrm>
            <a:off x="2758772" y="2044301"/>
            <a:ext cx="38010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relaxedInse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211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8077200" cy="1330325"/>
          </a:xfrm>
        </p:spPr>
        <p:txBody>
          <a:bodyPr>
            <a:noAutofit/>
          </a:bodyPr>
          <a:lstStyle/>
          <a:p>
            <a:pPr algn="just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Đọc đoạn 1 và trả lời câu hỏi: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Vì sao những người trên xe phải ngủ trong rừng?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33400" y="3733800"/>
            <a:ext cx="8153400" cy="1630363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Đọc đoạn 2 và trả lời câu hỏi: 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 voi đã giúp họ như thế nào?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56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1429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Tập đọc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345442"/>
            <a:ext cx="6400800" cy="6096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SƠN TINH, THỦY TINH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981200"/>
            <a:ext cx="8454832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96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Tập đọc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06892" y="2266223"/>
            <a:ext cx="4040188" cy="1258753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 đọc từ:</a:t>
            </a:r>
            <a:r>
              <a:rPr lang="en-US" sz="3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58373" y="3172515"/>
            <a:ext cx="8260720" cy="76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 đọc câu:</a:t>
            </a: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78407" y="3096188"/>
            <a:ext cx="2924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4565" y="2557046"/>
            <a:ext cx="18060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uyệt trần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26514" y="2557046"/>
            <a:ext cx="24205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 trai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114" y="2554154"/>
            <a:ext cx="27350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ệp bánh chưng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962400"/>
            <a:ext cx="67484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Nhà vua muốn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kén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cho công chúa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một người chồng tài giỏi.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41780" y="3900845"/>
            <a:ext cx="79925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Một người là Sơn Tinh,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chúa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miền non cao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còn người kia là Thủy Tinh,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vua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vùng nước thẳm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41928" y="2895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9459" y="3823900"/>
            <a:ext cx="750171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Hãy đem đủ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một trăm ván cơm nếp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hai trăm nệp bánh chưng,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chín ngà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chín cựa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chín hồng mao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//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1780" y="3941396"/>
            <a:ext cx="8610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Thủy Tinh đến sau,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không lấy được Mị Nương,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đùng đùng tức giận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cho quân đuổi đánh Sơn Tinh.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//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50546" y="1219200"/>
            <a:ext cx="7320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 ĐỘNG 1: LUYỆN ĐỌC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58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17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1" grpId="0" build="p"/>
      <p:bldP spid="14" grpId="0"/>
      <p:bldP spid="15" grpId="0"/>
      <p:bldP spid="16" grpId="0"/>
      <p:bldP spid="4" grpId="0"/>
      <p:bldP spid="4" grpId="1"/>
      <p:bldP spid="7" grpId="0"/>
      <p:bldP spid="7" grpId="1"/>
      <p:bldP spid="10" grpId="0"/>
      <p:bldP spid="10" grpId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447800" y="2362200"/>
            <a:ext cx="6400800" cy="175260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 </a:t>
            </a:r>
            <a:r>
              <a:rPr lang="en-US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 giải và giải nghĩa các từ: 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 hôn, lễ vật, ván, nệp ngà, cựa, hồng 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mao.</a:t>
            </a:r>
            <a:endParaRPr lang="en-US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7041" y="1504891"/>
            <a:ext cx="115664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HĐ1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85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2499955"/>
            <a:ext cx="40735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 đọc theo nhóm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2610513"/>
            <a:ext cx="48429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 lớp đọc đồng thanh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689557"/>
            <a:ext cx="115664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HĐ1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18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385773"/>
            <a:ext cx="914400" cy="762000"/>
          </a:xfrm>
        </p:spPr>
      </p:pic>
      <p:sp>
        <p:nvSpPr>
          <p:cNvPr id="6" name="TextBox 5"/>
          <p:cNvSpPr txBox="1"/>
          <p:nvPr/>
        </p:nvSpPr>
        <p:spPr>
          <a:xfrm>
            <a:off x="1371597" y="2274331"/>
            <a:ext cx="722184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 ai đến cầu hôn Mị Nương?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439" y="3581400"/>
            <a:ext cx="74676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Những </a:t>
            </a:r>
            <a:r>
              <a:rPr lang="en-US" sz="3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 đến cầu hôn Mị Nương là Sơn Tinh-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chúa miền non cao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và Thủy Tinh- </a:t>
            </a:r>
            <a:r>
              <a:rPr lang="en-US" sz="3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 vùng nước thẳm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525439" y="2462718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 ngữ:</a:t>
            </a:r>
            <a:endParaRPr lang="en-US" sz="3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2649035" y="2444138"/>
            <a:ext cx="32488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chúa miền non cao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10551" y="3027402"/>
            <a:ext cx="34753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ua vùng nước thẳm</a:t>
            </a:r>
            <a:endParaRPr lang="en-US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83982" y="2442947"/>
            <a:ext cx="19078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là thần núi.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53200" y="26590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894826" y="3027402"/>
            <a:ext cx="20794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à thần biển.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9869" y="1370112"/>
            <a:ext cx="7533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TÌM HIỂU BÀI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38400" y="18933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5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2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10" grpId="0" build="p"/>
      <p:bldP spid="11" grpId="0"/>
      <p:bldP spid="13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914400" y="1799201"/>
            <a:ext cx="8229600" cy="1143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Hùng Vương đã phân xử việc hai vị thần đến cầu hôn như thế nào?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60612" y="3276600"/>
            <a:ext cx="8229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Vua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giao hẹn : Ngày mai, ai đem lễ vật đến trước thì được lấy Mị Nương.</a:t>
            </a:r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52" y="1442085"/>
            <a:ext cx="914400" cy="76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3552" y="424190"/>
            <a:ext cx="115664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HĐ2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486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571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 Tập đọc</vt:lpstr>
      <vt:lpstr> Tập đọc</vt:lpstr>
      <vt:lpstr>PowerPoint Presentation</vt:lpstr>
      <vt:lpstr>PowerPoint Presentation</vt:lpstr>
      <vt:lpstr>PowerPoint Presentation</vt:lpstr>
      <vt:lpstr>Hùng Vương đã phân xử việc hai vị thần đến cầu hôn như thế nào?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Tuần 25</dc:title>
  <dc:creator>Phuoc Trang</dc:creator>
  <cp:lastModifiedBy>VS9 X64Bit</cp:lastModifiedBy>
  <cp:revision>79</cp:revision>
  <dcterms:created xsi:type="dcterms:W3CDTF">2016-02-25T12:58:54Z</dcterms:created>
  <dcterms:modified xsi:type="dcterms:W3CDTF">2017-01-19T08:44:54Z</dcterms:modified>
</cp:coreProperties>
</file>